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60A7-051E-4848-AE3B-AE1B621BB147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FBF5-4ACC-4AB8-9ACF-A255A67162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03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60A7-051E-4848-AE3B-AE1B621BB147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FBF5-4ACC-4AB8-9ACF-A255A67162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67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60A7-051E-4848-AE3B-AE1B621BB147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FBF5-4ACC-4AB8-9ACF-A255A67162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46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60A7-051E-4848-AE3B-AE1B621BB147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FBF5-4ACC-4AB8-9ACF-A255A67162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03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60A7-051E-4848-AE3B-AE1B621BB147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FBF5-4ACC-4AB8-9ACF-A255A67162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53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60A7-051E-4848-AE3B-AE1B621BB147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FBF5-4ACC-4AB8-9ACF-A255A67162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15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60A7-051E-4848-AE3B-AE1B621BB147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FBF5-4ACC-4AB8-9ACF-A255A67162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58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60A7-051E-4848-AE3B-AE1B621BB147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FBF5-4ACC-4AB8-9ACF-A255A67162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62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60A7-051E-4848-AE3B-AE1B621BB147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FBF5-4ACC-4AB8-9ACF-A255A67162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51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60A7-051E-4848-AE3B-AE1B621BB147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FBF5-4ACC-4AB8-9ACF-A255A67162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30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60A7-051E-4848-AE3B-AE1B621BB147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FBF5-4ACC-4AB8-9ACF-A255A67162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85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360A7-051E-4848-AE3B-AE1B621BB147}" type="datetimeFigureOut">
              <a:rPr lang="fr-FR" smtClean="0"/>
              <a:t>23/04/2019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FBF5-4ACC-4AB8-9ACF-A255A67162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9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8" y="88490"/>
            <a:ext cx="3351572" cy="44687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18" y="95732"/>
            <a:ext cx="5289755" cy="35282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27" y="491616"/>
            <a:ext cx="4670322" cy="62270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" y="3030793"/>
            <a:ext cx="5102942" cy="38272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39300" y="3030793"/>
            <a:ext cx="2851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Digitibus</a:t>
            </a:r>
            <a:r>
              <a:rPr lang="fr-FR" sz="1400" dirty="0" smtClean="0">
                <a:solidFill>
                  <a:schemeClr val="bg1"/>
                </a:solidFill>
              </a:rPr>
              <a:t> – </a:t>
            </a:r>
            <a:r>
              <a:rPr lang="fr-FR" sz="1400" dirty="0" err="1" smtClean="0">
                <a:solidFill>
                  <a:schemeClr val="bg1"/>
                </a:solidFill>
              </a:rPr>
              <a:t>Choranche</a:t>
            </a:r>
            <a:r>
              <a:rPr lang="fr-FR" sz="1400" dirty="0" smtClean="0">
                <a:solidFill>
                  <a:schemeClr val="bg1"/>
                </a:solidFill>
              </a:rPr>
              <a:t>, Sept 2008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65754" y="183839"/>
            <a:ext cx="2851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Dans la </a:t>
            </a:r>
            <a:r>
              <a:rPr lang="fr-FR" sz="1400" dirty="0" err="1" smtClean="0">
                <a:solidFill>
                  <a:schemeClr val="bg1"/>
                </a:solidFill>
              </a:rPr>
              <a:t>Dibona</a:t>
            </a:r>
            <a:r>
              <a:rPr lang="fr-FR" sz="1400" dirty="0" smtClean="0">
                <a:solidFill>
                  <a:schemeClr val="bg1"/>
                </a:solidFill>
              </a:rPr>
              <a:t>, Juin 2009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202994" y="609601"/>
            <a:ext cx="2851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Via </a:t>
            </a:r>
            <a:r>
              <a:rPr lang="fr-FR" sz="1400" dirty="0" err="1" smtClean="0">
                <a:solidFill>
                  <a:schemeClr val="bg1"/>
                </a:solidFill>
              </a:rPr>
              <a:t>ferrata</a:t>
            </a:r>
            <a:r>
              <a:rPr lang="fr-FR" sz="1400" dirty="0" smtClean="0">
                <a:solidFill>
                  <a:schemeClr val="bg1"/>
                </a:solidFill>
              </a:rPr>
              <a:t> de la Bastille, Août 2008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821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</Words>
  <Application>Microsoft Office PowerPoint</Application>
  <PresentationFormat>Grand écran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Parents</dc:creator>
  <cp:lastModifiedBy>Parents</cp:lastModifiedBy>
  <cp:revision>3</cp:revision>
  <dcterms:created xsi:type="dcterms:W3CDTF">2019-04-23T21:32:03Z</dcterms:created>
  <dcterms:modified xsi:type="dcterms:W3CDTF">2019-04-23T21:41:02Z</dcterms:modified>
</cp:coreProperties>
</file>